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69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5" r:id="rId39"/>
    <p:sldId id="296" r:id="rId40"/>
    <p:sldId id="297" r:id="rId41"/>
    <p:sldId id="298" r:id="rId42"/>
    <p:sldId id="299" r:id="rId43"/>
    <p:sldId id="300" r:id="rId44"/>
    <p:sldId id="294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0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2" d="100"/>
          <a:sy n="42" d="100"/>
        </p:scale>
        <p:origin x="-212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F3B58-F9A8-4D22-9CF7-1C35A9B516E2}" type="datetimeFigureOut">
              <a:rPr lang="pl-PL" smtClean="0"/>
              <a:t>2013-10-12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6937C-9251-486F-9BF4-6B6BD37C3680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937C-9251-486F-9BF4-6B6BD37C3680}" type="slidenum">
              <a:rPr lang="pl-PL" smtClean="0"/>
              <a:t>20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ADBFD6-F36B-460F-9992-45030AD2FAEA}" type="datetimeFigureOut">
              <a:rPr lang="pl-PL" smtClean="0"/>
              <a:t>2013-10-12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18E1D5-DBD9-4C34-92E0-82CD66ED8A7E}" type="slidenum">
              <a:rPr lang="pl-PL" smtClean="0"/>
              <a:t>‹#›</a:t>
            </a:fld>
            <a:endParaRPr lang="pl-PL"/>
          </a:p>
        </p:txBody>
      </p:sp>
      <p:sp>
        <p:nvSpPr>
          <p:cNvPr id="32" name="Prostokąt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Prostokąt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Prostokąt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Prostokąt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Prostokąt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56" name="Prostokąt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Prostokąt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Prostokąt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Prostokąt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ADBFD6-F36B-460F-9992-45030AD2FAEA}" type="datetimeFigureOut">
              <a:rPr lang="pl-PL" smtClean="0"/>
              <a:t>2013-10-12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18E1D5-DBD9-4C34-92E0-82CD66ED8A7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ADBFD6-F36B-460F-9992-45030AD2FAEA}" type="datetimeFigureOut">
              <a:rPr lang="pl-PL" smtClean="0"/>
              <a:t>2013-10-12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18E1D5-DBD9-4C34-92E0-82CD66ED8A7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ADBFD6-F36B-460F-9992-45030AD2FAEA}" type="datetimeFigureOut">
              <a:rPr lang="pl-PL" smtClean="0"/>
              <a:t>2013-10-12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18E1D5-DBD9-4C34-92E0-82CD66ED8A7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olny kształt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Dowolny kształt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Dowolny kształt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Dowolny kształt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Dowolny kształt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Dowolny kształt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Dowolny kształt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Dowolny kształt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Dowolny kształt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Dowolny kształt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Dowolny kształt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Dowolny kształt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Dowolny kształt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Dowolny kształt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Dowolny kształt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ADBFD6-F36B-460F-9992-45030AD2FAEA}" type="datetimeFigureOut">
              <a:rPr lang="pl-PL" smtClean="0"/>
              <a:t>2013-10-12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18E1D5-DBD9-4C34-92E0-82CD66ED8A7E}" type="slidenum">
              <a:rPr lang="pl-PL" smtClean="0"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Prostokąt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Prostokąt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Prostokąt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ADBFD6-F36B-460F-9992-45030AD2FAEA}" type="datetimeFigureOut">
              <a:rPr lang="pl-PL" smtClean="0"/>
              <a:t>2013-10-12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18E1D5-DBD9-4C34-92E0-82CD66ED8A7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rostokąt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ADBFD6-F36B-460F-9992-45030AD2FAEA}" type="datetimeFigureOut">
              <a:rPr lang="pl-PL" smtClean="0"/>
              <a:t>2013-10-12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18E1D5-DBD9-4C34-92E0-82CD66ED8A7E}" type="slidenum">
              <a:rPr lang="pl-PL" smtClean="0"/>
              <a:t>‹#›</a:t>
            </a:fld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Prostokąt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Prostokąt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Prostokąt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Prostokąt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Prostokąt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Prostokąt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Prostokąt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ADBFD6-F36B-460F-9992-45030AD2FAEA}" type="datetimeFigureOut">
              <a:rPr lang="pl-PL" smtClean="0"/>
              <a:t>2013-10-12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18E1D5-DBD9-4C34-92E0-82CD66ED8A7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ADBFD6-F36B-460F-9992-45030AD2FAEA}" type="datetimeFigureOut">
              <a:rPr lang="pl-PL" smtClean="0"/>
              <a:t>2013-10-12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18E1D5-DBD9-4C34-92E0-82CD66ED8A7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ADBFD6-F36B-460F-9992-45030AD2FAEA}" type="datetimeFigureOut">
              <a:rPr lang="pl-PL" smtClean="0"/>
              <a:t>2013-10-12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18E1D5-DBD9-4C34-92E0-82CD66ED8A7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Łącznik prosty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Łącznik prosty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grpSp>
        <p:nvGrpSpPr>
          <p:cNvPr id="14" name="Grupa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Łącznik prosty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a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Łącznik prosty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E0ADBFD6-F36B-460F-9992-45030AD2FAEA}" type="datetimeFigureOut">
              <a:rPr lang="pl-PL" smtClean="0"/>
              <a:t>2013-10-12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9A18E1D5-DBD9-4C34-92E0-82CD66ED8A7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Prostokąt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Prostokąt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Prostokąt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Prostokąt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E0ADBFD6-F36B-460F-9992-45030AD2FAEA}" type="datetimeFigureOut">
              <a:rPr lang="pl-PL" smtClean="0"/>
              <a:t>2013-10-12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9A18E1D5-DBD9-4C34-92E0-82CD66ED8A7E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ZŁOTA POLSKA JESIEŃ.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chemeClr val="tx1"/>
                </a:solidFill>
              </a:rPr>
              <a:t>W</a:t>
            </a:r>
            <a:r>
              <a:rPr lang="pl-PL" dirty="0" smtClean="0">
                <a:solidFill>
                  <a:schemeClr val="tx1"/>
                </a:solidFill>
              </a:rPr>
              <a:t>ychowawczyni Joanna Pietkiewicz z klasą </a:t>
            </a:r>
            <a:r>
              <a:rPr lang="pl-PL" dirty="0" err="1" smtClean="0">
                <a:solidFill>
                  <a:schemeClr val="tx1"/>
                </a:solidFill>
              </a:rPr>
              <a:t>IIIb</a:t>
            </a:r>
            <a:r>
              <a:rPr lang="pl-PL" dirty="0" smtClean="0">
                <a:solidFill>
                  <a:schemeClr val="tx1"/>
                </a:solidFill>
              </a:rPr>
              <a:t> na lekcji edukacji  wczesnoszkolnej – Dlaczego drzewa jesienią gubią  liście?</a:t>
            </a:r>
            <a:endParaRPr lang="pl-PL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Ja mam najpiękniejsze liście!</a:t>
            </a:r>
            <a:endParaRPr lang="pl-PL" dirty="0"/>
          </a:p>
        </p:txBody>
      </p:sp>
      <p:pic>
        <p:nvPicPr>
          <p:cNvPr id="4" name="Symbol zastępczy zawartości 3" descr="DSC046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Ach to najlepsza lekcja….!</a:t>
            </a:r>
            <a:endParaRPr lang="pl-PL" dirty="0"/>
          </a:p>
        </p:txBody>
      </p:sp>
      <p:pic>
        <p:nvPicPr>
          <p:cNvPr id="4" name="Symbol zastępczy zawartości 3" descr="DSC046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Najlepiej jest wśród przyjaciół!</a:t>
            </a:r>
            <a:endParaRPr lang="pl-PL" dirty="0"/>
          </a:p>
        </p:txBody>
      </p:sp>
      <p:pic>
        <p:nvPicPr>
          <p:cNvPr id="4" name="Symbol zastępczy zawartości 3" descr="DSC046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Zbieramy liście!</a:t>
            </a:r>
            <a:endParaRPr lang="pl-PL" dirty="0"/>
          </a:p>
        </p:txBody>
      </p:sp>
      <p:pic>
        <p:nvPicPr>
          <p:cNvPr id="4" name="Symbol zastępczy zawartości 3" descr="DSC046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Jak fajnie jest biegać wśród liści!</a:t>
            </a:r>
            <a:endParaRPr lang="pl-PL" dirty="0"/>
          </a:p>
        </p:txBody>
      </p:sp>
      <p:pic>
        <p:nvPicPr>
          <p:cNvPr id="4" name="Symbol zastępczy zawartości 3" descr="DSC046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Przyjaźń.</a:t>
            </a:r>
            <a:endParaRPr lang="pl-PL" dirty="0"/>
          </a:p>
        </p:txBody>
      </p:sp>
      <p:pic>
        <p:nvPicPr>
          <p:cNvPr id="4" name="Symbol zastępczy zawartości 3" descr="DSC046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Rzucamy liście!</a:t>
            </a:r>
            <a:endParaRPr lang="pl-PL" dirty="0"/>
          </a:p>
        </p:txBody>
      </p:sp>
      <p:pic>
        <p:nvPicPr>
          <p:cNvPr id="4" name="Symbol zastępczy zawartości 3" descr="DSC046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Kto wyżej rzuci liście?</a:t>
            </a:r>
            <a:endParaRPr lang="pl-PL" dirty="0"/>
          </a:p>
        </p:txBody>
      </p:sp>
      <p:pic>
        <p:nvPicPr>
          <p:cNvPr id="4" name="Symbol zastępczy zawartości 3" descr="DSC046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To jest klasa!!!!!</a:t>
            </a:r>
            <a:endParaRPr lang="pl-PL" dirty="0"/>
          </a:p>
        </p:txBody>
      </p:sp>
      <p:pic>
        <p:nvPicPr>
          <p:cNvPr id="4" name="Symbol zastępczy zawartości 3" descr="DSC046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Najstarsze drzewo w lesie – brzoza, bo od najmłodszych lat już jest siwa!!!!</a:t>
            </a:r>
            <a:endParaRPr lang="pl-PL" dirty="0"/>
          </a:p>
        </p:txBody>
      </p:sp>
      <p:pic>
        <p:nvPicPr>
          <p:cNvPr id="4" name="Symbol zastępczy zawartości 3" descr="DSC046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2285738"/>
            <a:ext cx="5400600" cy="3600399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Zuzia i Jakub z bukietami.</a:t>
            </a:r>
            <a:endParaRPr lang="pl-PL" dirty="0"/>
          </a:p>
        </p:txBody>
      </p:sp>
      <p:pic>
        <p:nvPicPr>
          <p:cNvPr id="4" name="Symbol zastępczy zawartości 3" descr="DSC046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Czerwony klon!</a:t>
            </a:r>
            <a:endParaRPr lang="pl-PL" dirty="0"/>
          </a:p>
        </p:txBody>
      </p:sp>
      <p:pic>
        <p:nvPicPr>
          <p:cNvPr id="4" name="Symbol zastępczy zawartości 3" descr="DSC0468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Dary jesieni!</a:t>
            </a:r>
            <a:endParaRPr lang="pl-PL" dirty="0"/>
          </a:p>
        </p:txBody>
      </p:sp>
      <p:pic>
        <p:nvPicPr>
          <p:cNvPr id="4" name="Symbol zastępczy zawartości 3" descr="DSC046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Jesień zawitała do naszej klasy!!!</a:t>
            </a:r>
            <a:endParaRPr lang="pl-PL" dirty="0"/>
          </a:p>
        </p:txBody>
      </p:sp>
      <p:pic>
        <p:nvPicPr>
          <p:cNvPr id="4" name="Symbol zastępczy zawartości 3" descr="DSC046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7269" y="2060848"/>
            <a:ext cx="6407001" cy="4272642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Zapach jesiennych liści.</a:t>
            </a:r>
            <a:endParaRPr lang="pl-PL" dirty="0"/>
          </a:p>
        </p:txBody>
      </p:sp>
      <p:pic>
        <p:nvPicPr>
          <p:cNvPr id="4" name="Symbol zastępczy zawartości 3" descr="DSC046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Jesienny kącik przyrody z materiału przyrodniczego!  -2013rok</a:t>
            </a:r>
            <a:endParaRPr lang="pl-PL" dirty="0"/>
          </a:p>
        </p:txBody>
      </p:sp>
      <p:pic>
        <p:nvPicPr>
          <p:cNvPr id="4" name="Symbol zastępczy zawartości 3" descr="DSC046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233172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Ach jak kolorowo!</a:t>
            </a:r>
            <a:endParaRPr lang="pl-PL" dirty="0"/>
          </a:p>
        </p:txBody>
      </p:sp>
      <p:pic>
        <p:nvPicPr>
          <p:cNvPr id="4" name="Symbol zastępczy zawartości 3" descr="DSC046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To właśnie jest przyjaźń!!!</a:t>
            </a:r>
            <a:endParaRPr lang="pl-PL" dirty="0"/>
          </a:p>
        </p:txBody>
      </p:sp>
      <p:pic>
        <p:nvPicPr>
          <p:cNvPr id="4" name="Symbol zastępczy zawartości 3" descr="DSC046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Rzucamy liście!!!</a:t>
            </a:r>
            <a:endParaRPr lang="pl-PL" dirty="0"/>
          </a:p>
        </p:txBody>
      </p:sp>
      <p:pic>
        <p:nvPicPr>
          <p:cNvPr id="4" name="Symbol zastępczy zawartości 3" descr="DSC046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Jesienne kapelusze!</a:t>
            </a:r>
            <a:endParaRPr lang="pl-PL" dirty="0"/>
          </a:p>
        </p:txBody>
      </p:sp>
      <p:pic>
        <p:nvPicPr>
          <p:cNvPr id="4" name="Symbol zastępczy zawartości 3" descr="DSC046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Ach jak kolorowo!</a:t>
            </a:r>
            <a:endParaRPr lang="pl-PL" dirty="0"/>
          </a:p>
        </p:txBody>
      </p:sp>
      <p:pic>
        <p:nvPicPr>
          <p:cNvPr id="4" name="Symbol zastępczy zawartości 3" descr="DSC046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SZUKAMY ODPOWIEDZI NA PYTANIE: DLACZEGO DRZEWA GUBIĄ LIŚCIE?</a:t>
            </a:r>
            <a:endParaRPr lang="pl-PL" dirty="0"/>
          </a:p>
        </p:txBody>
      </p:sp>
      <p:pic>
        <p:nvPicPr>
          <p:cNvPr id="4" name="Symbol zastępczy zawartości 3" descr="DSC046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916832"/>
            <a:ext cx="6622959" cy="4416658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Gabryś i jesienne barwy.</a:t>
            </a:r>
            <a:endParaRPr lang="pl-PL" dirty="0"/>
          </a:p>
        </p:txBody>
      </p:sp>
      <p:pic>
        <p:nvPicPr>
          <p:cNvPr id="4" name="Symbol zastępczy zawartości 3" descr="DSC046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Jesienne barwy w pracach plastycznych!</a:t>
            </a:r>
            <a:endParaRPr lang="pl-PL" dirty="0"/>
          </a:p>
        </p:txBody>
      </p:sp>
      <p:pic>
        <p:nvPicPr>
          <p:cNvPr id="4" name="Symbol zastępczy zawartości 3" descr="DSC046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Michał i Mateusz.</a:t>
            </a:r>
            <a:endParaRPr lang="pl-PL" dirty="0"/>
          </a:p>
        </p:txBody>
      </p:sp>
      <p:pic>
        <p:nvPicPr>
          <p:cNvPr id="4" name="Symbol zastępczy zawartości 3" descr="DSC046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Marcin i jesienne liście.</a:t>
            </a:r>
            <a:endParaRPr lang="pl-PL" dirty="0"/>
          </a:p>
        </p:txBody>
      </p:sp>
      <p:pic>
        <p:nvPicPr>
          <p:cNvPr id="4" name="Symbol zastępczy zawartości 3" descr="DSC046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Oliwier</a:t>
            </a:r>
            <a:r>
              <a:rPr lang="pl-PL" dirty="0" smtClean="0"/>
              <a:t> i Kacper podczas pracy.</a:t>
            </a:r>
            <a:endParaRPr lang="pl-PL" dirty="0"/>
          </a:p>
        </p:txBody>
      </p:sp>
      <p:pic>
        <p:nvPicPr>
          <p:cNvPr id="4" name="Symbol zastępczy zawartości 3" descr="DSC046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Natalia i jej praca.</a:t>
            </a:r>
            <a:endParaRPr lang="pl-PL" dirty="0"/>
          </a:p>
        </p:txBody>
      </p:sp>
      <p:pic>
        <p:nvPicPr>
          <p:cNvPr id="4" name="Symbol zastępczy zawartości 3" descr="DSC046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Aleks i jego praca.</a:t>
            </a:r>
            <a:endParaRPr lang="pl-PL" dirty="0"/>
          </a:p>
        </p:txBody>
      </p:sp>
      <p:pic>
        <p:nvPicPr>
          <p:cNvPr id="4" name="Symbol zastępczy zawartości 3" descr="DSC046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Dawid i ciekawa technika pracy plastycznej.</a:t>
            </a:r>
            <a:endParaRPr lang="pl-PL" dirty="0"/>
          </a:p>
        </p:txBody>
      </p:sp>
      <p:pic>
        <p:nvPicPr>
          <p:cNvPr id="4" name="Symbol zastępczy zawartości 3" descr="DSC047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Artur i jego praca.</a:t>
            </a:r>
            <a:endParaRPr lang="pl-PL" dirty="0"/>
          </a:p>
        </p:txBody>
      </p:sp>
      <p:pic>
        <p:nvPicPr>
          <p:cNvPr id="4" name="Symbol zastępczy zawartości 3" descr="DSC047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Gabryś i jego dzieło.</a:t>
            </a:r>
            <a:endParaRPr lang="pl-PL" dirty="0"/>
          </a:p>
        </p:txBody>
      </p:sp>
      <p:pic>
        <p:nvPicPr>
          <p:cNvPr id="4" name="Symbol zastępczy zawartości 3" descr="DSC047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Jesień to najbardziej kolorowa pora roku!</a:t>
            </a:r>
            <a:endParaRPr lang="pl-PL" dirty="0"/>
          </a:p>
        </p:txBody>
      </p:sp>
      <p:pic>
        <p:nvPicPr>
          <p:cNvPr id="4" name="Symbol zastępczy zawartości 3" descr="DSC046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Zapracowany Michał, Mateusz i Jakub.</a:t>
            </a:r>
            <a:endParaRPr lang="pl-PL" dirty="0"/>
          </a:p>
        </p:txBody>
      </p:sp>
      <p:pic>
        <p:nvPicPr>
          <p:cNvPr id="4" name="Symbol zastępczy zawartości 3" descr="DSC047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Dawid i jego dzieło.</a:t>
            </a:r>
            <a:endParaRPr lang="pl-PL" dirty="0"/>
          </a:p>
        </p:txBody>
      </p:sp>
      <p:pic>
        <p:nvPicPr>
          <p:cNvPr id="4" name="Symbol zastępczy zawartości 3" descr="DSC047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Wiktoria i jej praca!</a:t>
            </a:r>
            <a:endParaRPr lang="pl-PL" dirty="0"/>
          </a:p>
        </p:txBody>
      </p:sp>
      <p:pic>
        <p:nvPicPr>
          <p:cNvPr id="4" name="Symbol zastępczy zawartości 3" descr="DSC047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Zapracowana Zuzia.</a:t>
            </a:r>
            <a:endParaRPr lang="pl-PL" dirty="0"/>
          </a:p>
        </p:txBody>
      </p:sp>
      <p:pic>
        <p:nvPicPr>
          <p:cNvPr id="4" name="Symbol zastępczy zawartości 3" descr="DSC047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Julia i jej praca.</a:t>
            </a:r>
            <a:endParaRPr lang="pl-PL" dirty="0"/>
          </a:p>
        </p:txBody>
      </p:sp>
      <p:pic>
        <p:nvPicPr>
          <p:cNvPr id="4" name="Symbol zastępczy zawartości 3" descr="DSC047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Wykonane prace klasy IIIB. Praca Artura</a:t>
            </a:r>
            <a:endParaRPr lang="pl-PL" dirty="0"/>
          </a:p>
        </p:txBody>
      </p:sp>
      <p:pic>
        <p:nvPicPr>
          <p:cNvPr id="4" name="Symbol zastępczy zawartości 3" descr="DSC047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3" y="2141162"/>
            <a:ext cx="6286567" cy="4192328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Jesień 2013.</a:t>
            </a:r>
            <a:endParaRPr lang="pl-PL" dirty="0"/>
          </a:p>
        </p:txBody>
      </p:sp>
      <p:pic>
        <p:nvPicPr>
          <p:cNvPr id="4" name="Symbol zastępczy zawartości 3" descr="DSC047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Praca Gabrysia.</a:t>
            </a:r>
            <a:endParaRPr lang="pl-PL" dirty="0"/>
          </a:p>
        </p:txBody>
      </p:sp>
      <p:pic>
        <p:nvPicPr>
          <p:cNvPr id="4" name="Symbol zastępczy zawartości 3" descr="DSC047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Ale piękne barwy jesienne.</a:t>
            </a:r>
            <a:endParaRPr lang="pl-PL" dirty="0"/>
          </a:p>
        </p:txBody>
      </p:sp>
      <p:pic>
        <p:nvPicPr>
          <p:cNvPr id="4" name="Symbol zastępczy zawartości 3" descr="DSC047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Praca Dawida.</a:t>
            </a:r>
            <a:endParaRPr lang="pl-PL" dirty="0"/>
          </a:p>
        </p:txBody>
      </p:sp>
      <p:pic>
        <p:nvPicPr>
          <p:cNvPr id="4" name="Symbol zastępczy zawartości 3" descr="DSC047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Cudownie liście tańczą na wietrze!</a:t>
            </a:r>
            <a:endParaRPr lang="pl-PL" dirty="0"/>
          </a:p>
        </p:txBody>
      </p:sp>
      <p:pic>
        <p:nvPicPr>
          <p:cNvPr id="4" name="Symbol zastępczy zawartości 3" descr="DSC046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Praca Mateusza. 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DSC047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844824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Barwy ciepłe widać od razu.</a:t>
            </a:r>
            <a:endParaRPr lang="pl-PL" dirty="0"/>
          </a:p>
        </p:txBody>
      </p:sp>
      <p:pic>
        <p:nvPicPr>
          <p:cNvPr id="4" name="Symbol zastępczy zawartości 3" descr="DSC047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Praca Wiktorii.</a:t>
            </a:r>
            <a:endParaRPr lang="pl-PL" dirty="0"/>
          </a:p>
        </p:txBody>
      </p:sp>
      <p:pic>
        <p:nvPicPr>
          <p:cNvPr id="4" name="Symbol zastępczy zawartości 3" descr="DSC047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Praca Natalii.</a:t>
            </a:r>
            <a:endParaRPr lang="pl-PL" dirty="0"/>
          </a:p>
        </p:txBody>
      </p:sp>
      <p:pic>
        <p:nvPicPr>
          <p:cNvPr id="4" name="Symbol zastępczy zawartości 3" descr="DSC047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To była wspaniała lekcja!!!</a:t>
            </a:r>
            <a:endParaRPr lang="pl-PL" dirty="0"/>
          </a:p>
        </p:txBody>
      </p:sp>
      <p:pic>
        <p:nvPicPr>
          <p:cNvPr id="4" name="Symbol zastępczy zawartości 3" descr="DSC046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339406"/>
            <a:ext cx="7488832" cy="4994083"/>
          </a:xfrm>
        </p:spPr>
      </p:pic>
    </p:spTree>
  </p:cSld>
  <p:clrMapOvr>
    <a:masterClrMapping/>
  </p:clrMapOvr>
  <p:transition spd="med" advTm="3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Szukamy </a:t>
            </a:r>
            <a:r>
              <a:rPr lang="pl-PL" dirty="0"/>
              <a:t>ś</a:t>
            </a:r>
            <a:r>
              <a:rPr lang="pl-PL" dirty="0" smtClean="0"/>
              <a:t>ladów jesieni.</a:t>
            </a:r>
            <a:endParaRPr lang="pl-PL" dirty="0"/>
          </a:p>
        </p:txBody>
      </p:sp>
      <p:pic>
        <p:nvPicPr>
          <p:cNvPr id="4" name="Symbol zastępczy zawartości 3" descr="DSC046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Piękne jesienne bukiety.</a:t>
            </a:r>
            <a:endParaRPr lang="pl-PL" dirty="0"/>
          </a:p>
        </p:txBody>
      </p:sp>
      <p:pic>
        <p:nvPicPr>
          <p:cNvPr id="4" name="Symbol zastępczy zawartości 3" descr="DSC046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Kto ma piękniejszy bukiet?</a:t>
            </a:r>
            <a:endParaRPr lang="pl-PL" dirty="0"/>
          </a:p>
        </p:txBody>
      </p:sp>
      <p:pic>
        <p:nvPicPr>
          <p:cNvPr id="4" name="Symbol zastępczy zawartości 3" descr="DSC046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Cudownie jest rzucać się kolorowymi jesiennymi liśćmi!</a:t>
            </a:r>
            <a:endParaRPr lang="pl-PL" dirty="0"/>
          </a:p>
        </p:txBody>
      </p:sp>
      <p:pic>
        <p:nvPicPr>
          <p:cNvPr id="4" name="Symbol zastępczy zawartości 3" descr="DSC046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929" y="1807210"/>
            <a:ext cx="6787342" cy="452628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96</TotalTime>
  <Words>291</Words>
  <Application>Microsoft Office PowerPoint</Application>
  <PresentationFormat>Pokaz na ekranie (4:3)</PresentationFormat>
  <Paragraphs>56</Paragraphs>
  <Slides>54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54</vt:i4>
      </vt:variant>
    </vt:vector>
  </HeadingPairs>
  <TitlesOfParts>
    <vt:vector size="55" baseType="lpstr">
      <vt:lpstr>Metro</vt:lpstr>
      <vt:lpstr>ZŁOTA POLSKA JESIEŃ.</vt:lpstr>
      <vt:lpstr>Zuzia i Jakub z bukietami.</vt:lpstr>
      <vt:lpstr>SZUKAMY ODPOWIEDZI NA PYTANIE: DLACZEGO DRZEWA GUBIĄ LIŚCIE?</vt:lpstr>
      <vt:lpstr>Jesień to najbardziej kolorowa pora roku!</vt:lpstr>
      <vt:lpstr>Cudownie liście tańczą na wietrze!</vt:lpstr>
      <vt:lpstr>Szukamy śladów jesieni.</vt:lpstr>
      <vt:lpstr>Piękne jesienne bukiety.</vt:lpstr>
      <vt:lpstr>Kto ma piękniejszy bukiet?</vt:lpstr>
      <vt:lpstr>Cudownie jest rzucać się kolorowymi jesiennymi liśćmi!</vt:lpstr>
      <vt:lpstr>Ja mam najpiękniejsze liście!</vt:lpstr>
      <vt:lpstr>Ach to najlepsza lekcja….!</vt:lpstr>
      <vt:lpstr>Najlepiej jest wśród przyjaciół!</vt:lpstr>
      <vt:lpstr>Zbieramy liście!</vt:lpstr>
      <vt:lpstr>Jak fajnie jest biegać wśród liści!</vt:lpstr>
      <vt:lpstr>Przyjaźń.</vt:lpstr>
      <vt:lpstr>Rzucamy liście!</vt:lpstr>
      <vt:lpstr>Kto wyżej rzuci liście?</vt:lpstr>
      <vt:lpstr>To jest klasa!!!!!</vt:lpstr>
      <vt:lpstr>Najstarsze drzewo w lesie – brzoza, bo od najmłodszych lat już jest siwa!!!!</vt:lpstr>
      <vt:lpstr>Czerwony klon!</vt:lpstr>
      <vt:lpstr>Dary jesieni!</vt:lpstr>
      <vt:lpstr> Jesień zawitała do naszej klasy!!!</vt:lpstr>
      <vt:lpstr>Zapach jesiennych liści.</vt:lpstr>
      <vt:lpstr>Jesienny kącik przyrody z materiału przyrodniczego!  -2013rok</vt:lpstr>
      <vt:lpstr>Ach jak kolorowo!</vt:lpstr>
      <vt:lpstr>To właśnie jest przyjaźń!!!</vt:lpstr>
      <vt:lpstr>Rzucamy liście!!!</vt:lpstr>
      <vt:lpstr>Jesienne kapelusze!</vt:lpstr>
      <vt:lpstr>Ach jak kolorowo!</vt:lpstr>
      <vt:lpstr>Gabryś i jesienne barwy.</vt:lpstr>
      <vt:lpstr>Jesienne barwy w pracach plastycznych!</vt:lpstr>
      <vt:lpstr>Michał i Mateusz.</vt:lpstr>
      <vt:lpstr>Marcin i jesienne liście.</vt:lpstr>
      <vt:lpstr>Oliwier i Kacper podczas pracy.</vt:lpstr>
      <vt:lpstr>Natalia i jej praca.</vt:lpstr>
      <vt:lpstr>Aleks i jego praca.</vt:lpstr>
      <vt:lpstr>Dawid i ciekawa technika pracy plastycznej.</vt:lpstr>
      <vt:lpstr>Artur i jego praca.</vt:lpstr>
      <vt:lpstr>Gabryś i jego dzieło.</vt:lpstr>
      <vt:lpstr>Zapracowany Michał, Mateusz i Jakub.</vt:lpstr>
      <vt:lpstr>Dawid i jego dzieło.</vt:lpstr>
      <vt:lpstr>Wiktoria i jej praca!</vt:lpstr>
      <vt:lpstr>Zapracowana Zuzia.</vt:lpstr>
      <vt:lpstr>Julia i jej praca.</vt:lpstr>
      <vt:lpstr>Wykonane prace klasy IIIB. Praca Artura</vt:lpstr>
      <vt:lpstr>Jesień 2013.</vt:lpstr>
      <vt:lpstr>Praca Gabrysia.</vt:lpstr>
      <vt:lpstr>Ale piękne barwy jesienne.</vt:lpstr>
      <vt:lpstr>Praca Dawida.</vt:lpstr>
      <vt:lpstr> Praca Mateusza.   </vt:lpstr>
      <vt:lpstr>Barwy ciepłe widać od razu.</vt:lpstr>
      <vt:lpstr>Praca Wiktorii.</vt:lpstr>
      <vt:lpstr>Praca Natalii.</vt:lpstr>
      <vt:lpstr>To była wspaniała lekcja!!!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ZŁOTA POLSKA JESIEŃ.</dc:title>
  <dc:creator>Joanna</dc:creator>
  <cp:lastModifiedBy>Joanna</cp:lastModifiedBy>
  <cp:revision>70</cp:revision>
  <dcterms:created xsi:type="dcterms:W3CDTF">2013-10-12T14:19:53Z</dcterms:created>
  <dcterms:modified xsi:type="dcterms:W3CDTF">2013-10-12T15:56:51Z</dcterms:modified>
</cp:coreProperties>
</file>